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0"/>
  </p:notesMasterIdLst>
  <p:handoutMasterIdLst>
    <p:handoutMasterId r:id="rId11"/>
  </p:handoutMasterIdLst>
  <p:sldIdLst>
    <p:sldId id="288" r:id="rId5"/>
    <p:sldId id="273" r:id="rId6"/>
    <p:sldId id="281" r:id="rId7"/>
    <p:sldId id="289" r:id="rId8"/>
    <p:sldId id="26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92BDDF-1D7F-4882-9C8B-6CE7545AB2CC}" v="11" dt="2025-09-15T20:47:00.331"/>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94" autoAdjust="0"/>
  </p:normalViewPr>
  <p:slideViewPr>
    <p:cSldViewPr snapToGrid="0">
      <p:cViewPr varScale="1">
        <p:scale>
          <a:sx n="109" d="100"/>
          <a:sy n="109" d="100"/>
        </p:scale>
        <p:origin x="120" y="221"/>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y, Brett" userId="3ee5a375-c34c-4bec-8e84-9f08d5e3b251" providerId="ADAL" clId="{5A92BDDF-1D7F-4882-9C8B-6CE7545AB2CC}"/>
    <pc:docChg chg="undo custSel addSld delSld modSld">
      <pc:chgData name="Day, Brett" userId="3ee5a375-c34c-4bec-8e84-9f08d5e3b251" providerId="ADAL" clId="{5A92BDDF-1D7F-4882-9C8B-6CE7545AB2CC}" dt="2025-09-15T20:47:10.851" v="566" actId="47"/>
      <pc:docMkLst>
        <pc:docMk/>
      </pc:docMkLst>
      <pc:sldChg chg="addSp delSp modSp add del mod">
        <pc:chgData name="Day, Brett" userId="3ee5a375-c34c-4bec-8e84-9f08d5e3b251" providerId="ADAL" clId="{5A92BDDF-1D7F-4882-9C8B-6CE7545AB2CC}" dt="2025-09-15T20:47:10.851" v="566" actId="47"/>
        <pc:sldMkLst>
          <pc:docMk/>
          <pc:sldMk cId="3604630649" sldId="267"/>
        </pc:sldMkLst>
        <pc:spChg chg="add mod">
          <ac:chgData name="Day, Brett" userId="3ee5a375-c34c-4bec-8e84-9f08d5e3b251" providerId="ADAL" clId="{5A92BDDF-1D7F-4882-9C8B-6CE7545AB2CC}" dt="2025-09-15T20:45:26.222" v="563" actId="20577"/>
          <ac:spMkLst>
            <pc:docMk/>
            <pc:sldMk cId="3604630649" sldId="267"/>
            <ac:spMk id="4" creationId="{9F6AC781-D335-82DD-F540-2FCB7145A79F}"/>
          </ac:spMkLst>
        </pc:spChg>
        <pc:graphicFrameChg chg="del">
          <ac:chgData name="Day, Brett" userId="3ee5a375-c34c-4bec-8e84-9f08d5e3b251" providerId="ADAL" clId="{5A92BDDF-1D7F-4882-9C8B-6CE7545AB2CC}" dt="2025-09-15T20:43:31.826" v="561" actId="478"/>
          <ac:graphicFrameMkLst>
            <pc:docMk/>
            <pc:sldMk cId="3604630649" sldId="267"/>
            <ac:graphicFrameMk id="15" creationId="{81012411-049E-B618-E9BE-800979D76AFD}"/>
          </ac:graphicFrameMkLst>
        </pc:graphicFrameChg>
      </pc:sldChg>
      <pc:sldChg chg="del">
        <pc:chgData name="Day, Brett" userId="3ee5a375-c34c-4bec-8e84-9f08d5e3b251" providerId="ADAL" clId="{5A92BDDF-1D7F-4882-9C8B-6CE7545AB2CC}" dt="2025-09-15T20:47:09.370" v="564" actId="47"/>
        <pc:sldMkLst>
          <pc:docMk/>
          <pc:sldMk cId="611567175" sldId="278"/>
        </pc:sldMkLst>
      </pc:sldChg>
      <pc:sldChg chg="addSp modSp mod">
        <pc:chgData name="Day, Brett" userId="3ee5a375-c34c-4bec-8e84-9f08d5e3b251" providerId="ADAL" clId="{5A92BDDF-1D7F-4882-9C8B-6CE7545AB2CC}" dt="2025-09-15T20:38:13.008" v="130"/>
        <pc:sldMkLst>
          <pc:docMk/>
          <pc:sldMk cId="1420595414" sldId="281"/>
        </pc:sldMkLst>
        <pc:spChg chg="add mod">
          <ac:chgData name="Day, Brett" userId="3ee5a375-c34c-4bec-8e84-9f08d5e3b251" providerId="ADAL" clId="{5A92BDDF-1D7F-4882-9C8B-6CE7545AB2CC}" dt="2025-09-15T20:38:09.425" v="129" actId="20577"/>
          <ac:spMkLst>
            <pc:docMk/>
            <pc:sldMk cId="1420595414" sldId="281"/>
            <ac:spMk id="34" creationId="{3864A02B-648F-6940-021E-AE580FDB6DFE}"/>
          </ac:spMkLst>
        </pc:spChg>
        <pc:spChg chg="add mod">
          <ac:chgData name="Day, Brett" userId="3ee5a375-c34c-4bec-8e84-9f08d5e3b251" providerId="ADAL" clId="{5A92BDDF-1D7F-4882-9C8B-6CE7545AB2CC}" dt="2025-09-15T20:38:13.008" v="130"/>
          <ac:spMkLst>
            <pc:docMk/>
            <pc:sldMk cId="1420595414" sldId="281"/>
            <ac:spMk id="35" creationId="{7A78E744-0657-20AF-1CE8-21A5DB811E86}"/>
          </ac:spMkLst>
        </pc:spChg>
        <pc:cxnChg chg="add mod">
          <ac:chgData name="Day, Brett" userId="3ee5a375-c34c-4bec-8e84-9f08d5e3b251" providerId="ADAL" clId="{5A92BDDF-1D7F-4882-9C8B-6CE7545AB2CC}" dt="2025-09-15T20:37:29.448" v="1" actId="1076"/>
          <ac:cxnSpMkLst>
            <pc:docMk/>
            <pc:sldMk cId="1420595414" sldId="281"/>
            <ac:cxnSpMk id="33" creationId="{97E5C4B8-6A44-6FAB-ED8C-D6C8DC947FFE}"/>
          </ac:cxnSpMkLst>
        </pc:cxnChg>
      </pc:sldChg>
      <pc:sldChg chg="addSp delSp modSp add mod">
        <pc:chgData name="Day, Brett" userId="3ee5a375-c34c-4bec-8e84-9f08d5e3b251" providerId="ADAL" clId="{5A92BDDF-1D7F-4882-9C8B-6CE7545AB2CC}" dt="2025-09-15T20:42:44.353" v="560" actId="1076"/>
        <pc:sldMkLst>
          <pc:docMk/>
          <pc:sldMk cId="3269628297" sldId="289"/>
        </pc:sldMkLst>
        <pc:spChg chg="mod">
          <ac:chgData name="Day, Brett" userId="3ee5a375-c34c-4bec-8e84-9f08d5e3b251" providerId="ADAL" clId="{5A92BDDF-1D7F-4882-9C8B-6CE7545AB2CC}" dt="2025-09-15T20:38:26.986" v="151" actId="20577"/>
          <ac:spMkLst>
            <pc:docMk/>
            <pc:sldMk cId="3269628297" sldId="289"/>
            <ac:spMk id="2" creationId="{9011A369-BB00-76F7-7E01-FE1AA6826596}"/>
          </ac:spMkLst>
        </pc:spChg>
        <pc:spChg chg="add del mod">
          <ac:chgData name="Day, Brett" userId="3ee5a375-c34c-4bec-8e84-9f08d5e3b251" providerId="ADAL" clId="{5A92BDDF-1D7F-4882-9C8B-6CE7545AB2CC}" dt="2025-09-15T20:40:30.980" v="160" actId="931"/>
          <ac:spMkLst>
            <pc:docMk/>
            <pc:sldMk cId="3269628297" sldId="289"/>
            <ac:spMk id="4" creationId="{3B8F3F12-8222-F659-0828-8F08BAF5270F}"/>
          </ac:spMkLst>
        </pc:spChg>
        <pc:spChg chg="add mod">
          <ac:chgData name="Day, Brett" userId="3ee5a375-c34c-4bec-8e84-9f08d5e3b251" providerId="ADAL" clId="{5A92BDDF-1D7F-4882-9C8B-6CE7545AB2CC}" dt="2025-09-15T20:42:44.353" v="560" actId="1076"/>
          <ac:spMkLst>
            <pc:docMk/>
            <pc:sldMk cId="3269628297" sldId="289"/>
            <ac:spMk id="7" creationId="{F464A0CA-2347-8EC3-62BF-9BDA099F7960}"/>
          </ac:spMkLst>
        </pc:spChg>
        <pc:spChg chg="add mod">
          <ac:chgData name="Day, Brett" userId="3ee5a375-c34c-4bec-8e84-9f08d5e3b251" providerId="ADAL" clId="{5A92BDDF-1D7F-4882-9C8B-6CE7545AB2CC}" dt="2025-09-15T20:42:44.353" v="560" actId="1076"/>
          <ac:spMkLst>
            <pc:docMk/>
            <pc:sldMk cId="3269628297" sldId="289"/>
            <ac:spMk id="11" creationId="{625C02D7-C426-472F-B283-CDEB253BA97D}"/>
          </ac:spMkLst>
        </pc:spChg>
        <pc:spChg chg="del">
          <ac:chgData name="Day, Brett" userId="3ee5a375-c34c-4bec-8e84-9f08d5e3b251" providerId="ADAL" clId="{5A92BDDF-1D7F-4882-9C8B-6CE7545AB2CC}" dt="2025-09-15T20:38:45.579" v="156" actId="478"/>
          <ac:spMkLst>
            <pc:docMk/>
            <pc:sldMk cId="3269628297" sldId="289"/>
            <ac:spMk id="15" creationId="{5CC8CBE5-776D-A4DC-7A30-1669C8080286}"/>
          </ac:spMkLst>
        </pc:spChg>
        <pc:spChg chg="del mod">
          <ac:chgData name="Day, Brett" userId="3ee5a375-c34c-4bec-8e84-9f08d5e3b251" providerId="ADAL" clId="{5A92BDDF-1D7F-4882-9C8B-6CE7545AB2CC}" dt="2025-09-15T20:38:47.484" v="158" actId="478"/>
          <ac:spMkLst>
            <pc:docMk/>
            <pc:sldMk cId="3269628297" sldId="289"/>
            <ac:spMk id="19" creationId="{53454D27-BF94-EF81-F746-DAE302070B9C}"/>
          </ac:spMkLst>
        </pc:spChg>
        <pc:spChg chg="del">
          <ac:chgData name="Day, Brett" userId="3ee5a375-c34c-4bec-8e84-9f08d5e3b251" providerId="ADAL" clId="{5A92BDDF-1D7F-4882-9C8B-6CE7545AB2CC}" dt="2025-09-15T20:38:45.579" v="156" actId="478"/>
          <ac:spMkLst>
            <pc:docMk/>
            <pc:sldMk cId="3269628297" sldId="289"/>
            <ac:spMk id="23" creationId="{819B88FF-752A-68C7-548C-60C9C9B31BF9}"/>
          </ac:spMkLst>
        </pc:spChg>
        <pc:spChg chg="del">
          <ac:chgData name="Day, Brett" userId="3ee5a375-c34c-4bec-8e84-9f08d5e3b251" providerId="ADAL" clId="{5A92BDDF-1D7F-4882-9C8B-6CE7545AB2CC}" dt="2025-09-15T20:38:45.579" v="156" actId="478"/>
          <ac:spMkLst>
            <pc:docMk/>
            <pc:sldMk cId="3269628297" sldId="289"/>
            <ac:spMk id="26" creationId="{8572FFAA-25DE-A8A5-C094-8B843D14E97A}"/>
          </ac:spMkLst>
        </pc:spChg>
        <pc:spChg chg="del">
          <ac:chgData name="Day, Brett" userId="3ee5a375-c34c-4bec-8e84-9f08d5e3b251" providerId="ADAL" clId="{5A92BDDF-1D7F-4882-9C8B-6CE7545AB2CC}" dt="2025-09-15T20:38:45.579" v="156" actId="478"/>
          <ac:spMkLst>
            <pc:docMk/>
            <pc:sldMk cId="3269628297" sldId="289"/>
            <ac:spMk id="27" creationId="{306B9830-09ED-E229-BDF6-5DE7A5A9DA45}"/>
          </ac:spMkLst>
        </pc:spChg>
        <pc:spChg chg="del">
          <ac:chgData name="Day, Brett" userId="3ee5a375-c34c-4bec-8e84-9f08d5e3b251" providerId="ADAL" clId="{5A92BDDF-1D7F-4882-9C8B-6CE7545AB2CC}" dt="2025-09-15T20:38:45.579" v="156" actId="478"/>
          <ac:spMkLst>
            <pc:docMk/>
            <pc:sldMk cId="3269628297" sldId="289"/>
            <ac:spMk id="32" creationId="{CDFBE9B9-28BA-7918-DA90-472DDF269581}"/>
          </ac:spMkLst>
        </pc:spChg>
        <pc:spChg chg="del mod">
          <ac:chgData name="Day, Brett" userId="3ee5a375-c34c-4bec-8e84-9f08d5e3b251" providerId="ADAL" clId="{5A92BDDF-1D7F-4882-9C8B-6CE7545AB2CC}" dt="2025-09-15T20:38:35.304" v="155" actId="478"/>
          <ac:spMkLst>
            <pc:docMk/>
            <pc:sldMk cId="3269628297" sldId="289"/>
            <ac:spMk id="34" creationId="{907AD50E-A9E5-4075-EFE2-83E8BD477212}"/>
          </ac:spMkLst>
        </pc:spChg>
        <pc:picChg chg="add mod">
          <ac:chgData name="Day, Brett" userId="3ee5a375-c34c-4bec-8e84-9f08d5e3b251" providerId="ADAL" clId="{5A92BDDF-1D7F-4882-9C8B-6CE7545AB2CC}" dt="2025-09-15T20:42:44.353" v="560" actId="1076"/>
          <ac:picMkLst>
            <pc:docMk/>
            <pc:sldMk cId="3269628297" sldId="289"/>
            <ac:picMk id="6" creationId="{A223CD47-E010-5DA3-52B0-F5E4A25324A0}"/>
          </ac:picMkLst>
        </pc:picChg>
        <pc:picChg chg="add mod">
          <ac:chgData name="Day, Brett" userId="3ee5a375-c34c-4bec-8e84-9f08d5e3b251" providerId="ADAL" clId="{5A92BDDF-1D7F-4882-9C8B-6CE7545AB2CC}" dt="2025-09-15T20:42:44.353" v="560" actId="1076"/>
          <ac:picMkLst>
            <pc:docMk/>
            <pc:sldMk cId="3269628297" sldId="289"/>
            <ac:picMk id="9" creationId="{E3331334-CC55-BB28-AF1A-715B90B3AE28}"/>
          </ac:picMkLst>
        </pc:picChg>
        <pc:picChg chg="del">
          <ac:chgData name="Day, Brett" userId="3ee5a375-c34c-4bec-8e84-9f08d5e3b251" providerId="ADAL" clId="{5A92BDDF-1D7F-4882-9C8B-6CE7545AB2CC}" dt="2025-09-15T20:38:33.588" v="153" actId="478"/>
          <ac:picMkLst>
            <pc:docMk/>
            <pc:sldMk cId="3269628297" sldId="289"/>
            <ac:picMk id="10" creationId="{396CBD8B-4786-E633-58A4-F37E85C6828C}"/>
          </ac:picMkLst>
        </pc:picChg>
        <pc:cxnChg chg="del">
          <ac:chgData name="Day, Brett" userId="3ee5a375-c34c-4bec-8e84-9f08d5e3b251" providerId="ADAL" clId="{5A92BDDF-1D7F-4882-9C8B-6CE7545AB2CC}" dt="2025-09-15T20:38:47.998" v="159" actId="478"/>
          <ac:cxnSpMkLst>
            <pc:docMk/>
            <pc:sldMk cId="3269628297" sldId="289"/>
            <ac:cxnSpMk id="12" creationId="{EBD603B9-A12D-2850-F083-056CCF76B81A}"/>
          </ac:cxnSpMkLst>
        </pc:cxnChg>
        <pc:cxnChg chg="del">
          <ac:chgData name="Day, Brett" userId="3ee5a375-c34c-4bec-8e84-9f08d5e3b251" providerId="ADAL" clId="{5A92BDDF-1D7F-4882-9C8B-6CE7545AB2CC}" dt="2025-09-15T20:38:31.884" v="152" actId="478"/>
          <ac:cxnSpMkLst>
            <pc:docMk/>
            <pc:sldMk cId="3269628297" sldId="289"/>
            <ac:cxnSpMk id="16" creationId="{19076467-D948-77F3-C053-A9CCE0F72639}"/>
          </ac:cxnSpMkLst>
        </pc:cxnChg>
        <pc:cxnChg chg="del">
          <ac:chgData name="Day, Brett" userId="3ee5a375-c34c-4bec-8e84-9f08d5e3b251" providerId="ADAL" clId="{5A92BDDF-1D7F-4882-9C8B-6CE7545AB2CC}" dt="2025-09-15T20:38:45.579" v="156" actId="478"/>
          <ac:cxnSpMkLst>
            <pc:docMk/>
            <pc:sldMk cId="3269628297" sldId="289"/>
            <ac:cxnSpMk id="20" creationId="{E7A31A33-3F8A-54DB-AB37-D1D93B82559B}"/>
          </ac:cxnSpMkLst>
        </pc:cxnChg>
        <pc:cxnChg chg="del">
          <ac:chgData name="Day, Brett" userId="3ee5a375-c34c-4bec-8e84-9f08d5e3b251" providerId="ADAL" clId="{5A92BDDF-1D7F-4882-9C8B-6CE7545AB2CC}" dt="2025-09-15T20:38:31.884" v="152" actId="478"/>
          <ac:cxnSpMkLst>
            <pc:docMk/>
            <pc:sldMk cId="3269628297" sldId="289"/>
            <ac:cxnSpMk id="24" creationId="{DBFA39AD-AB07-C9D8-285C-B869AAD8C1FD}"/>
          </ac:cxnSpMkLst>
        </pc:cxnChg>
        <pc:cxnChg chg="del">
          <ac:chgData name="Day, Brett" userId="3ee5a375-c34c-4bec-8e84-9f08d5e3b251" providerId="ADAL" clId="{5A92BDDF-1D7F-4882-9C8B-6CE7545AB2CC}" dt="2025-09-15T20:38:31.884" v="152" actId="478"/>
          <ac:cxnSpMkLst>
            <pc:docMk/>
            <pc:sldMk cId="3269628297" sldId="289"/>
            <ac:cxnSpMk id="28" creationId="{1AA32AAA-A065-12B4-A798-4E8FF389C0CF}"/>
          </ac:cxnSpMkLst>
        </pc:cxnChg>
        <pc:cxnChg chg="del">
          <ac:chgData name="Day, Brett" userId="3ee5a375-c34c-4bec-8e84-9f08d5e3b251" providerId="ADAL" clId="{5A92BDDF-1D7F-4882-9C8B-6CE7545AB2CC}" dt="2025-09-15T20:38:31.884" v="152" actId="478"/>
          <ac:cxnSpMkLst>
            <pc:docMk/>
            <pc:sldMk cId="3269628297" sldId="289"/>
            <ac:cxnSpMk id="31" creationId="{2E93D45B-80DB-F55D-B89F-99E05C858BD0}"/>
          </ac:cxnSpMkLst>
        </pc:cxnChg>
        <pc:cxnChg chg="del">
          <ac:chgData name="Day, Brett" userId="3ee5a375-c34c-4bec-8e84-9f08d5e3b251" providerId="ADAL" clId="{5A92BDDF-1D7F-4882-9C8B-6CE7545AB2CC}" dt="2025-09-15T20:38:31.884" v="152" actId="478"/>
          <ac:cxnSpMkLst>
            <pc:docMk/>
            <pc:sldMk cId="3269628297" sldId="289"/>
            <ac:cxnSpMk id="33" creationId="{BF23B792-D066-9ED9-83F3-F32C12F079CC}"/>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9/15/2025</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t>9/15/2025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t>‹#›</a:t>
            </a:fld>
            <a:endParaRPr lang="en-US" dirty="0"/>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502552" y="1779325"/>
            <a:ext cx="6724891" cy="4297680"/>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3">
    <p:spTree>
      <p:nvGrpSpPr>
        <p:cNvPr id="1" name=""/>
        <p:cNvGrpSpPr/>
        <p:nvPr/>
      </p:nvGrpSpPr>
      <p:grpSpPr>
        <a:xfrm>
          <a:off x="0" y="0"/>
          <a:ext cx="0" cy="0"/>
          <a:chOff x="0" y="0"/>
          <a:chExt cx="0" cy="0"/>
        </a:xfrm>
      </p:grpSpPr>
      <p:pic>
        <p:nvPicPr>
          <p:cNvPr id="8" name="Picture Placeholder 17">
            <a:extLst>
              <a:ext uri="{FF2B5EF4-FFF2-40B4-BE49-F238E27FC236}">
                <a16:creationId xmlns:a16="http://schemas.microsoft.com/office/drawing/2014/main" id="{32B61A96-5F36-8895-B920-FC12FD76DC53}"/>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9" name="Rectangle 8">
            <a:extLst>
              <a:ext uri="{FF2B5EF4-FFF2-40B4-BE49-F238E27FC236}">
                <a16:creationId xmlns:a16="http://schemas.microsoft.com/office/drawing/2014/main" id="{8774BC39-6D56-474E-28BE-99260516AB0C}"/>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73070" y="914400"/>
            <a:ext cx="10045861" cy="1146680"/>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23687" y="2288614"/>
            <a:ext cx="5382228" cy="3475578"/>
          </a:xfrm>
        </p:spPr>
        <p:txBody>
          <a:bodyPr>
            <a:normAutofit/>
          </a:bodyPr>
          <a:lstStyle>
            <a:lvl1pPr marL="0" indent="0">
              <a:spcBef>
                <a:spcPts val="1000"/>
              </a:spcBef>
              <a:spcAft>
                <a:spcPts val="0"/>
              </a:spcAft>
              <a:buNone/>
              <a:defRPr sz="1800"/>
            </a:lvl1pPr>
            <a:lvl2pPr marL="685800">
              <a:spcBef>
                <a:spcPts val="600"/>
              </a:spcBef>
              <a:spcAft>
                <a:spcPts val="600"/>
              </a:spcAft>
              <a:defRPr sz="1800"/>
            </a:lvl2pPr>
            <a:lvl3pPr marL="1143000">
              <a:spcBef>
                <a:spcPts val="600"/>
              </a:spcBef>
              <a:spcAft>
                <a:spcPts val="600"/>
              </a:spcAft>
              <a:defRPr sz="1800"/>
            </a:lvl3pPr>
            <a:lvl4pPr marL="1600200">
              <a:spcBef>
                <a:spcPts val="600"/>
              </a:spcBef>
              <a:spcAft>
                <a:spcPts val="600"/>
              </a:spcAft>
              <a:defRPr sz="1800"/>
            </a:lvl4pPr>
            <a:lvl5pPr marL="20574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451790" y="2288614"/>
            <a:ext cx="3108960" cy="3475578"/>
          </a:xfrm>
        </p:spPr>
        <p:txBody>
          <a:bodyPr tIns="91440">
            <a:normAutofit/>
          </a:bodyPr>
          <a:lstStyle>
            <a:lvl1pPr marL="0" indent="0">
              <a:lnSpc>
                <a:spcPct val="150000"/>
              </a:lnSpc>
              <a:spcBef>
                <a:spcPts val="1000"/>
              </a:spcBef>
              <a:spcAft>
                <a:spcPts val="600"/>
              </a:spcAft>
              <a:buNone/>
              <a:defRPr sz="1800"/>
            </a:lvl1pPr>
            <a:lvl2pPr marL="228600" indent="0">
              <a:lnSpc>
                <a:spcPct val="100000"/>
              </a:lnSpc>
              <a:spcBef>
                <a:spcPts val="1000"/>
              </a:spcBef>
              <a:spcAft>
                <a:spcPts val="600"/>
              </a:spcAft>
              <a:buNone/>
              <a:defRPr sz="1800"/>
            </a:lvl2pPr>
            <a:lvl3pPr marL="6858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pic>
        <p:nvPicPr>
          <p:cNvPr id="7" name="Picture Placeholder 38">
            <a:extLst>
              <a:ext uri="{FF2B5EF4-FFF2-40B4-BE49-F238E27FC236}">
                <a16:creationId xmlns:a16="http://schemas.microsoft.com/office/drawing/2014/main" id="{31550E6E-10D6-E75A-F6B1-8800DAC2CBFB}"/>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73038" y="1457865"/>
            <a:ext cx="3200400" cy="4580626"/>
          </a:xfrm>
        </p:spPr>
        <p:txBody>
          <a:bodyPr anchor="t">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796287" y="1457864"/>
            <a:ext cx="4986068" cy="4580627"/>
          </a:xfrm>
        </p:spPr>
        <p:txBody>
          <a:bodyPr tIns="45720" anchor="t" anchorCtr="0">
            <a:normAutofit/>
          </a:bodyPr>
          <a:lstStyle>
            <a:lvl1pPr marL="0" indent="0">
              <a:lnSpc>
                <a:spcPct val="150000"/>
              </a:lnSpc>
              <a:spcBef>
                <a:spcPts val="1000"/>
              </a:spcBef>
              <a:spcAft>
                <a:spcPts val="1200"/>
              </a:spcAft>
              <a:buNone/>
              <a:defRPr sz="2400"/>
            </a:lvl1pPr>
            <a:lvl2pPr>
              <a:lnSpc>
                <a:spcPct val="150000"/>
              </a:lnSpc>
              <a:spcBef>
                <a:spcPts val="1000"/>
              </a:spcBef>
              <a:spcAft>
                <a:spcPts val="1200"/>
              </a:spcAft>
              <a:defRPr sz="2000"/>
            </a:lvl2pPr>
            <a:lvl3pPr>
              <a:lnSpc>
                <a:spcPct val="150000"/>
              </a:lnSpc>
              <a:spcBef>
                <a:spcPts val="1000"/>
              </a:spcBef>
              <a:spcAft>
                <a:spcPts val="1200"/>
              </a:spcAft>
              <a:defRPr sz="1800"/>
            </a:lvl3pPr>
            <a:lvl4pPr>
              <a:lnSpc>
                <a:spcPct val="150000"/>
              </a:lnSpc>
              <a:spcBef>
                <a:spcPts val="1000"/>
              </a:spcBef>
              <a:spcAft>
                <a:spcPts val="1200"/>
              </a:spcAft>
              <a:defRPr sz="1600"/>
            </a:lvl4pPr>
            <a:lvl5pPr>
              <a:lnSpc>
                <a:spcPct val="150000"/>
              </a:lnSpc>
              <a:spcBef>
                <a:spcPts val="1000"/>
              </a:spcBef>
              <a:spcAft>
                <a:spcPts val="1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9/15/2025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9/15/2025</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ww.gs1us.org/tools/check-digit-calculator" TargetMode="External"/><Relationship Id="rId2" Type="http://schemas.openxmlformats.org/officeDocument/2006/relationships/hyperlink" Target="https://barcodeguide.seagullscientific.com/content/Symbologies/upc_a.htm" TargetMode="External"/><Relationship Id="rId1" Type="http://schemas.openxmlformats.org/officeDocument/2006/relationships/slideLayout" Target="../slideLayouts/slideLayout12.xml"/><Relationship Id="rId4" Type="http://schemas.openxmlformats.org/officeDocument/2006/relationships/hyperlink" Target="https://realpython.com/python-modulo-operato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1524000" y="1603511"/>
            <a:ext cx="9144000" cy="2286000"/>
          </a:xfrm>
          <a:noFill/>
        </p:spPr>
        <p:txBody>
          <a:bodyPr>
            <a:noAutofit/>
          </a:bodyPr>
          <a:lstStyle/>
          <a:p>
            <a:r>
              <a:rPr lang="en-US" sz="4000" dirty="0"/>
              <a:t>How my program validates UPC-A barcodes (and how it works generally)</a:t>
            </a:r>
          </a:p>
        </p:txBody>
      </p:sp>
      <p:sp>
        <p:nvSpPr>
          <p:cNvPr id="2" name="TextBox 1">
            <a:extLst>
              <a:ext uri="{FF2B5EF4-FFF2-40B4-BE49-F238E27FC236}">
                <a16:creationId xmlns:a16="http://schemas.microsoft.com/office/drawing/2014/main" id="{BD922A86-FF82-A483-55FB-A0E9FD49BD63}"/>
              </a:ext>
            </a:extLst>
          </p:cNvPr>
          <p:cNvSpPr txBox="1"/>
          <p:nvPr/>
        </p:nvSpPr>
        <p:spPr>
          <a:xfrm>
            <a:off x="4873487" y="3372172"/>
            <a:ext cx="2445026" cy="1200329"/>
          </a:xfrm>
          <a:prstGeom prst="rect">
            <a:avLst/>
          </a:prstGeom>
          <a:noFill/>
        </p:spPr>
        <p:txBody>
          <a:bodyPr wrap="square" rtlCol="0">
            <a:spAutoFit/>
          </a:bodyPr>
          <a:lstStyle/>
          <a:p>
            <a:pPr algn="ctr"/>
            <a:r>
              <a:rPr lang="en-US" dirty="0"/>
              <a:t>Brett Day</a:t>
            </a:r>
          </a:p>
          <a:p>
            <a:pPr algn="ctr"/>
            <a:r>
              <a:rPr lang="en-US" dirty="0"/>
              <a:t>SDEV 140</a:t>
            </a:r>
          </a:p>
          <a:p>
            <a:pPr algn="ctr"/>
            <a:r>
              <a:rPr lang="en-US" dirty="0"/>
              <a:t>Midterm Project</a:t>
            </a:r>
          </a:p>
          <a:p>
            <a:pPr algn="ctr"/>
            <a:r>
              <a:rPr lang="en-US" dirty="0"/>
              <a:t>upc_checker.py</a:t>
            </a:r>
          </a:p>
        </p:txBody>
      </p:sp>
    </p:spTree>
    <p:extLst>
      <p:ext uri="{BB962C8B-B14F-4D97-AF65-F5344CB8AC3E}">
        <p14:creationId xmlns:p14="http://schemas.microsoft.com/office/powerpoint/2010/main" val="2083028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245166" y="238665"/>
            <a:ext cx="4545495" cy="622726"/>
          </a:xfrm>
          <a:noFill/>
        </p:spPr>
        <p:txBody>
          <a:bodyPr anchor="t">
            <a:noAutofit/>
          </a:bodyPr>
          <a:lstStyle/>
          <a:p>
            <a:r>
              <a:rPr lang="en-US" dirty="0"/>
              <a:t>La Croix “Key Lime”</a:t>
            </a:r>
          </a:p>
        </p:txBody>
      </p:sp>
      <p:pic>
        <p:nvPicPr>
          <p:cNvPr id="5" name="Picture 4" descr="A green can with white label&#10;&#10;AI-generated content may be incorrect.">
            <a:extLst>
              <a:ext uri="{FF2B5EF4-FFF2-40B4-BE49-F238E27FC236}">
                <a16:creationId xmlns:a16="http://schemas.microsoft.com/office/drawing/2014/main" id="{3C33386C-E985-2063-186A-876230ECE5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387" y="791053"/>
            <a:ext cx="3110261" cy="5743452"/>
          </a:xfrm>
          <a:prstGeom prst="rect">
            <a:avLst/>
          </a:prstGeom>
        </p:spPr>
      </p:pic>
      <p:pic>
        <p:nvPicPr>
          <p:cNvPr id="7" name="Picture 6" descr="A bar code on a white background&#10;&#10;AI-generated content may be incorrect.">
            <a:extLst>
              <a:ext uri="{FF2B5EF4-FFF2-40B4-BE49-F238E27FC236}">
                <a16:creationId xmlns:a16="http://schemas.microsoft.com/office/drawing/2014/main" id="{1A96B69B-DC20-A1C2-FFD5-39BBC36B89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6324" y="166568"/>
            <a:ext cx="5845047" cy="3025402"/>
          </a:xfrm>
          <a:prstGeom prst="rect">
            <a:avLst/>
          </a:prstGeom>
        </p:spPr>
      </p:pic>
      <p:sp>
        <p:nvSpPr>
          <p:cNvPr id="8" name="TextBox 7">
            <a:extLst>
              <a:ext uri="{FF2B5EF4-FFF2-40B4-BE49-F238E27FC236}">
                <a16:creationId xmlns:a16="http://schemas.microsoft.com/office/drawing/2014/main" id="{74B590E6-2B93-17AD-8634-545CF7623B38}"/>
              </a:ext>
            </a:extLst>
          </p:cNvPr>
          <p:cNvSpPr txBox="1"/>
          <p:nvPr/>
        </p:nvSpPr>
        <p:spPr>
          <a:xfrm>
            <a:off x="4121426" y="3162153"/>
            <a:ext cx="7818783" cy="3877985"/>
          </a:xfrm>
          <a:prstGeom prst="rect">
            <a:avLst/>
          </a:prstGeom>
          <a:noFill/>
        </p:spPr>
        <p:txBody>
          <a:bodyPr wrap="square" rtlCol="0">
            <a:spAutoFit/>
          </a:bodyPr>
          <a:lstStyle/>
          <a:p>
            <a:r>
              <a:rPr lang="en-US" sz="2800" b="1" dirty="0"/>
              <a:t>UPC-A Basics:</a:t>
            </a:r>
          </a:p>
          <a:p>
            <a:pPr marL="457200" indent="-457200">
              <a:buFont typeface="Arial" panose="020B0604020202020204" pitchFamily="34" charset="0"/>
              <a:buChar char="•"/>
            </a:pPr>
            <a:r>
              <a:rPr lang="en-US" sz="2000" b="1" dirty="0"/>
              <a:t>First add up all the odd positions, then * 3.: (1,3,5,7,9,11)</a:t>
            </a:r>
          </a:p>
          <a:p>
            <a:pPr marL="457200" indent="-457200">
              <a:buFont typeface="Arial" panose="020B0604020202020204" pitchFamily="34" charset="0"/>
              <a:buChar char="•"/>
            </a:pPr>
            <a:r>
              <a:rPr lang="en-US" sz="2000" b="1" dirty="0"/>
              <a:t>(0+2+9+4+1+8) = 24 * 3 = </a:t>
            </a:r>
            <a:r>
              <a:rPr lang="en-US" sz="2000" b="1" dirty="0">
                <a:solidFill>
                  <a:srgbClr val="FF0000"/>
                </a:solidFill>
              </a:rPr>
              <a:t>72</a:t>
            </a:r>
          </a:p>
          <a:p>
            <a:pPr marL="457200" indent="-457200">
              <a:buFont typeface="Arial" panose="020B0604020202020204" pitchFamily="34" charset="0"/>
              <a:buChar char="•"/>
            </a:pPr>
            <a:r>
              <a:rPr lang="en-US" sz="2000" b="1" dirty="0"/>
              <a:t>Then, add up even positions excluding checksum: (2,4,6,8,10).</a:t>
            </a:r>
          </a:p>
          <a:p>
            <a:pPr marL="457200" indent="-457200">
              <a:buFont typeface="Arial" panose="020B0604020202020204" pitchFamily="34" charset="0"/>
              <a:buChar char="•"/>
            </a:pPr>
            <a:r>
              <a:rPr lang="en-US" sz="2000" b="1" dirty="0"/>
              <a:t>(1+9+3+4+0) = 17</a:t>
            </a:r>
          </a:p>
          <a:p>
            <a:pPr marL="457200" indent="-457200">
              <a:buFont typeface="Arial" panose="020B0604020202020204" pitchFamily="34" charset="0"/>
              <a:buChar char="•"/>
            </a:pPr>
            <a:r>
              <a:rPr lang="en-US" sz="2000" b="1" dirty="0"/>
              <a:t>Add the odd value and the even value. </a:t>
            </a:r>
          </a:p>
          <a:p>
            <a:pPr marL="457200" indent="-457200">
              <a:buFont typeface="Arial" panose="020B0604020202020204" pitchFamily="34" charset="0"/>
              <a:buChar char="•"/>
            </a:pPr>
            <a:r>
              <a:rPr lang="en-US" sz="2000" b="1" dirty="0"/>
              <a:t>(72 + 17) = 89</a:t>
            </a:r>
          </a:p>
          <a:p>
            <a:pPr marL="457200" indent="-457200">
              <a:buFont typeface="Arial" panose="020B0604020202020204" pitchFamily="34" charset="0"/>
              <a:buChar char="•"/>
            </a:pPr>
            <a:r>
              <a:rPr lang="en-US" sz="2000" b="1" dirty="0"/>
              <a:t>Divide by 10, then evaluate the remainder. </a:t>
            </a:r>
          </a:p>
          <a:p>
            <a:pPr marL="457200" indent="-457200">
              <a:buFont typeface="Arial" panose="020B0604020202020204" pitchFamily="34" charset="0"/>
              <a:buChar char="•"/>
            </a:pPr>
            <a:r>
              <a:rPr lang="en-US" sz="2000" b="1" dirty="0"/>
              <a:t>89/10 = 8 (Remainder 9). </a:t>
            </a:r>
          </a:p>
          <a:p>
            <a:pPr marL="457200" indent="-457200">
              <a:buFont typeface="Arial" panose="020B0604020202020204" pitchFamily="34" charset="0"/>
              <a:buChar char="•"/>
            </a:pPr>
            <a:r>
              <a:rPr lang="en-US" sz="2000" b="1" dirty="0"/>
              <a:t>Then, subtract 10 – [remainder], and it should = checksum. </a:t>
            </a:r>
          </a:p>
          <a:p>
            <a:pPr marL="457200" indent="-457200">
              <a:buFont typeface="Arial" panose="020B0604020202020204" pitchFamily="34" charset="0"/>
              <a:buChar char="•"/>
            </a:pPr>
            <a:r>
              <a:rPr lang="en-US" sz="2000" b="1" dirty="0"/>
              <a:t>In this case, 10-9=1, and since 1=1, this is a valid UPC. </a:t>
            </a:r>
          </a:p>
          <a:p>
            <a:endParaRPr lang="en-US" dirty="0"/>
          </a:p>
        </p:txBody>
      </p:sp>
    </p:spTree>
    <p:extLst>
      <p:ext uri="{BB962C8B-B14F-4D97-AF65-F5344CB8AC3E}">
        <p14:creationId xmlns:p14="http://schemas.microsoft.com/office/powerpoint/2010/main" val="2070817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1269357" y="891251"/>
            <a:ext cx="9653286" cy="626123"/>
          </a:xfrm>
          <a:noFill/>
        </p:spPr>
        <p:txBody>
          <a:bodyPr/>
          <a:lstStyle/>
          <a:p>
            <a:r>
              <a:rPr lang="en-US" dirty="0"/>
              <a:t>How my program executes the math!</a:t>
            </a:r>
          </a:p>
        </p:txBody>
      </p:sp>
      <p:pic>
        <p:nvPicPr>
          <p:cNvPr id="10" name="Content Placeholder 9" descr="A computer screen shot of a program&#10;&#10;AI-generated content may be incorrect.">
            <a:extLst>
              <a:ext uri="{FF2B5EF4-FFF2-40B4-BE49-F238E27FC236}">
                <a16:creationId xmlns:a16="http://schemas.microsoft.com/office/drawing/2014/main" id="{13523197-C5DA-1769-110B-E220AD173324}"/>
              </a:ext>
            </a:extLst>
          </p:cNvPr>
          <p:cNvPicPr>
            <a:picLocks noGrp="1" noChangeAspect="1"/>
          </p:cNvPicPr>
          <p:nvPr>
            <p:ph sz="half" idx="13"/>
          </p:nvPr>
        </p:nvPicPr>
        <p:blipFill>
          <a:blip r:embed="rId2">
            <a:extLst>
              <a:ext uri="{28A0092B-C50C-407E-A947-70E740481C1C}">
                <a14:useLocalDpi xmlns:a14="http://schemas.microsoft.com/office/drawing/2010/main" val="0"/>
              </a:ext>
            </a:extLst>
          </a:blip>
          <a:stretch>
            <a:fillRect/>
          </a:stretch>
        </p:blipFill>
        <p:spPr>
          <a:xfrm>
            <a:off x="1269357" y="1517374"/>
            <a:ext cx="4062413" cy="3422829"/>
          </a:xfrm>
        </p:spPr>
      </p:pic>
      <p:cxnSp>
        <p:nvCxnSpPr>
          <p:cNvPr id="12" name="Straight Arrow Connector 11">
            <a:extLst>
              <a:ext uri="{FF2B5EF4-FFF2-40B4-BE49-F238E27FC236}">
                <a16:creationId xmlns:a16="http://schemas.microsoft.com/office/drawing/2014/main" id="{B8407082-DC64-7FCD-C7D6-8248DE2D3D11}"/>
              </a:ext>
            </a:extLst>
          </p:cNvPr>
          <p:cNvCxnSpPr>
            <a:cxnSpLocks/>
          </p:cNvCxnSpPr>
          <p:nvPr/>
        </p:nvCxnSpPr>
        <p:spPr>
          <a:xfrm flipH="1" flipV="1">
            <a:off x="2968487" y="1762539"/>
            <a:ext cx="4737652" cy="4638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475DB465-B3DE-477F-9514-9F596BBF052D}"/>
              </a:ext>
            </a:extLst>
          </p:cNvPr>
          <p:cNvSpPr txBox="1"/>
          <p:nvPr/>
        </p:nvSpPr>
        <p:spPr>
          <a:xfrm>
            <a:off x="7838661" y="1517374"/>
            <a:ext cx="2133600" cy="461665"/>
          </a:xfrm>
          <a:prstGeom prst="rect">
            <a:avLst/>
          </a:prstGeom>
          <a:noFill/>
        </p:spPr>
        <p:txBody>
          <a:bodyPr wrap="square" rtlCol="0">
            <a:spAutoFit/>
          </a:bodyPr>
          <a:lstStyle/>
          <a:p>
            <a:r>
              <a:rPr lang="en-US" sz="1200" dirty="0"/>
              <a:t>Only looks at the first 11-digits.</a:t>
            </a:r>
          </a:p>
        </p:txBody>
      </p:sp>
      <p:cxnSp>
        <p:nvCxnSpPr>
          <p:cNvPr id="16" name="Straight Arrow Connector 15">
            <a:extLst>
              <a:ext uri="{FF2B5EF4-FFF2-40B4-BE49-F238E27FC236}">
                <a16:creationId xmlns:a16="http://schemas.microsoft.com/office/drawing/2014/main" id="{08C9DB6D-94A5-3C0C-CB9B-CDB2CD028CBC}"/>
              </a:ext>
            </a:extLst>
          </p:cNvPr>
          <p:cNvCxnSpPr>
            <a:cxnSpLocks/>
          </p:cNvCxnSpPr>
          <p:nvPr/>
        </p:nvCxnSpPr>
        <p:spPr>
          <a:xfrm flipH="1">
            <a:off x="3187148" y="1979039"/>
            <a:ext cx="277633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F959BE6E-3CB9-A61F-1CD7-B8F630913642}"/>
              </a:ext>
            </a:extLst>
          </p:cNvPr>
          <p:cNvSpPr txBox="1"/>
          <p:nvPr/>
        </p:nvSpPr>
        <p:spPr>
          <a:xfrm>
            <a:off x="5903843" y="1785730"/>
            <a:ext cx="2133600" cy="276999"/>
          </a:xfrm>
          <a:prstGeom prst="rect">
            <a:avLst/>
          </a:prstGeom>
          <a:noFill/>
        </p:spPr>
        <p:txBody>
          <a:bodyPr wrap="square" rtlCol="0">
            <a:spAutoFit/>
          </a:bodyPr>
          <a:lstStyle/>
          <a:p>
            <a:r>
              <a:rPr lang="en-US" sz="1200" dirty="0"/>
              <a:t>Makes each digit an integer</a:t>
            </a:r>
          </a:p>
        </p:txBody>
      </p:sp>
      <p:cxnSp>
        <p:nvCxnSpPr>
          <p:cNvPr id="20" name="Straight Arrow Connector 19">
            <a:extLst>
              <a:ext uri="{FF2B5EF4-FFF2-40B4-BE49-F238E27FC236}">
                <a16:creationId xmlns:a16="http://schemas.microsoft.com/office/drawing/2014/main" id="{947A2092-24D3-4161-2A3F-808F95DBE87D}"/>
              </a:ext>
            </a:extLst>
          </p:cNvPr>
          <p:cNvCxnSpPr>
            <a:cxnSpLocks/>
          </p:cNvCxnSpPr>
          <p:nvPr/>
        </p:nvCxnSpPr>
        <p:spPr>
          <a:xfrm flipH="1" flipV="1">
            <a:off x="3246783" y="2124813"/>
            <a:ext cx="5367130" cy="1868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3CEC6A82-8E6C-DBFB-1501-265F2D95CF75}"/>
              </a:ext>
            </a:extLst>
          </p:cNvPr>
          <p:cNvSpPr txBox="1"/>
          <p:nvPr/>
        </p:nvSpPr>
        <p:spPr>
          <a:xfrm>
            <a:off x="8700052" y="2004997"/>
            <a:ext cx="2133600" cy="461665"/>
          </a:xfrm>
          <a:prstGeom prst="rect">
            <a:avLst/>
          </a:prstGeom>
          <a:noFill/>
        </p:spPr>
        <p:txBody>
          <a:bodyPr wrap="square" rtlCol="0">
            <a:spAutoFit/>
          </a:bodyPr>
          <a:lstStyle/>
          <a:p>
            <a:r>
              <a:rPr lang="en-US" sz="1200" dirty="0"/>
              <a:t>Starts counting at 1 instead of 0, since UPC’s do that. </a:t>
            </a:r>
          </a:p>
        </p:txBody>
      </p:sp>
      <p:cxnSp>
        <p:nvCxnSpPr>
          <p:cNvPr id="24" name="Straight Arrow Connector 23">
            <a:extLst>
              <a:ext uri="{FF2B5EF4-FFF2-40B4-BE49-F238E27FC236}">
                <a16:creationId xmlns:a16="http://schemas.microsoft.com/office/drawing/2014/main" id="{29875C46-846B-1D69-780D-724882F08353}"/>
              </a:ext>
            </a:extLst>
          </p:cNvPr>
          <p:cNvCxnSpPr>
            <a:cxnSpLocks/>
          </p:cNvCxnSpPr>
          <p:nvPr/>
        </p:nvCxnSpPr>
        <p:spPr>
          <a:xfrm flipH="1" flipV="1">
            <a:off x="3246783" y="2457320"/>
            <a:ext cx="2171126" cy="93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AA65E7FC-6887-65B6-A0FF-5930EBCFD8E1}"/>
              </a:ext>
            </a:extLst>
          </p:cNvPr>
          <p:cNvSpPr txBox="1"/>
          <p:nvPr/>
        </p:nvSpPr>
        <p:spPr>
          <a:xfrm>
            <a:off x="5331769" y="2318820"/>
            <a:ext cx="2970717" cy="646331"/>
          </a:xfrm>
          <a:prstGeom prst="rect">
            <a:avLst/>
          </a:prstGeom>
          <a:noFill/>
        </p:spPr>
        <p:txBody>
          <a:bodyPr wrap="square" rtlCol="0">
            <a:spAutoFit/>
          </a:bodyPr>
          <a:lstStyle/>
          <a:p>
            <a:r>
              <a:rPr lang="en-US" sz="1200" dirty="0"/>
              <a:t>The condition for an odd integer (1,3,7,9,11) (0 (first odd position) +1 = 1%2 == 1, odd digit. </a:t>
            </a:r>
          </a:p>
        </p:txBody>
      </p:sp>
      <p:sp>
        <p:nvSpPr>
          <p:cNvPr id="27" name="TextBox 26">
            <a:extLst>
              <a:ext uri="{FF2B5EF4-FFF2-40B4-BE49-F238E27FC236}">
                <a16:creationId xmlns:a16="http://schemas.microsoft.com/office/drawing/2014/main" id="{24A71D25-12D7-DD7D-F964-5E1B58096810}"/>
              </a:ext>
            </a:extLst>
          </p:cNvPr>
          <p:cNvSpPr txBox="1"/>
          <p:nvPr/>
        </p:nvSpPr>
        <p:spPr>
          <a:xfrm>
            <a:off x="5331769" y="2891230"/>
            <a:ext cx="3129743" cy="461665"/>
          </a:xfrm>
          <a:prstGeom prst="rect">
            <a:avLst/>
          </a:prstGeom>
          <a:noFill/>
        </p:spPr>
        <p:txBody>
          <a:bodyPr wrap="square" rtlCol="0">
            <a:spAutoFit/>
          </a:bodyPr>
          <a:lstStyle/>
          <a:p>
            <a:r>
              <a:rPr lang="en-US" sz="1200" dirty="0"/>
              <a:t>The condition for an even integer (2,4,6,9,10) (1+1 = 2%2 !== 1, odd digit. </a:t>
            </a:r>
          </a:p>
        </p:txBody>
      </p:sp>
      <p:cxnSp>
        <p:nvCxnSpPr>
          <p:cNvPr id="28" name="Straight Arrow Connector 27">
            <a:extLst>
              <a:ext uri="{FF2B5EF4-FFF2-40B4-BE49-F238E27FC236}">
                <a16:creationId xmlns:a16="http://schemas.microsoft.com/office/drawing/2014/main" id="{AE33122E-01CC-A9DD-2C09-AE6568D9F91E}"/>
              </a:ext>
            </a:extLst>
          </p:cNvPr>
          <p:cNvCxnSpPr>
            <a:cxnSpLocks/>
          </p:cNvCxnSpPr>
          <p:nvPr/>
        </p:nvCxnSpPr>
        <p:spPr>
          <a:xfrm flipH="1">
            <a:off x="3300563" y="3004712"/>
            <a:ext cx="203120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CBE849BB-29F4-21A4-1F5B-3ACDE58D236E}"/>
              </a:ext>
            </a:extLst>
          </p:cNvPr>
          <p:cNvCxnSpPr>
            <a:cxnSpLocks/>
          </p:cNvCxnSpPr>
          <p:nvPr/>
        </p:nvCxnSpPr>
        <p:spPr>
          <a:xfrm flipH="1">
            <a:off x="3187148" y="3740207"/>
            <a:ext cx="203120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9C54DC77-C777-2337-53E5-A1C9EBD96672}"/>
              </a:ext>
            </a:extLst>
          </p:cNvPr>
          <p:cNvSpPr txBox="1"/>
          <p:nvPr/>
        </p:nvSpPr>
        <p:spPr>
          <a:xfrm>
            <a:off x="5295360" y="3454051"/>
            <a:ext cx="3129743" cy="461665"/>
          </a:xfrm>
          <a:prstGeom prst="rect">
            <a:avLst/>
          </a:prstGeom>
          <a:noFill/>
        </p:spPr>
        <p:txBody>
          <a:bodyPr wrap="square" rtlCol="0">
            <a:spAutoFit/>
          </a:bodyPr>
          <a:lstStyle/>
          <a:p>
            <a:r>
              <a:rPr lang="en-US" sz="1200" dirty="0"/>
              <a:t>Adds the (</a:t>
            </a:r>
            <a:r>
              <a:rPr lang="en-US" sz="1200" dirty="0" err="1"/>
              <a:t>odd_sum</a:t>
            </a:r>
            <a:r>
              <a:rPr lang="en-US" sz="1200" dirty="0"/>
              <a:t> * 3) to the even sum, then takes the remainder. </a:t>
            </a:r>
          </a:p>
        </p:txBody>
      </p:sp>
      <p:cxnSp>
        <p:nvCxnSpPr>
          <p:cNvPr id="33" name="Straight Arrow Connector 32">
            <a:extLst>
              <a:ext uri="{FF2B5EF4-FFF2-40B4-BE49-F238E27FC236}">
                <a16:creationId xmlns:a16="http://schemas.microsoft.com/office/drawing/2014/main" id="{97E5C4B8-6A44-6FAB-ED8C-D6C8DC947FFE}"/>
              </a:ext>
            </a:extLst>
          </p:cNvPr>
          <p:cNvCxnSpPr>
            <a:cxnSpLocks/>
          </p:cNvCxnSpPr>
          <p:nvPr/>
        </p:nvCxnSpPr>
        <p:spPr>
          <a:xfrm flipH="1">
            <a:off x="3187148" y="4541964"/>
            <a:ext cx="203120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3864A02B-648F-6940-021E-AE580FDB6DFE}"/>
              </a:ext>
            </a:extLst>
          </p:cNvPr>
          <p:cNvSpPr txBox="1"/>
          <p:nvPr/>
        </p:nvSpPr>
        <p:spPr>
          <a:xfrm>
            <a:off x="5331769" y="4289550"/>
            <a:ext cx="3129743" cy="646331"/>
          </a:xfrm>
          <a:prstGeom prst="rect">
            <a:avLst/>
          </a:prstGeom>
          <a:noFill/>
        </p:spPr>
        <p:txBody>
          <a:bodyPr wrap="square" rtlCol="0">
            <a:spAutoFit/>
          </a:bodyPr>
          <a:lstStyle/>
          <a:p>
            <a:r>
              <a:rPr lang="en-US" sz="1200" dirty="0"/>
              <a:t>If the remainder is 0, then the checksum should be 0. If the remainder is anything, then the checksum should be that value. </a:t>
            </a:r>
          </a:p>
        </p:txBody>
      </p:sp>
    </p:spTree>
    <p:extLst>
      <p:ext uri="{BB962C8B-B14F-4D97-AF65-F5344CB8AC3E}">
        <p14:creationId xmlns:p14="http://schemas.microsoft.com/office/powerpoint/2010/main" val="1420595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F16A5B-5996-5B40-66DA-6591513330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11A369-BB00-76F7-7E01-FE1AA6826596}"/>
              </a:ext>
            </a:extLst>
          </p:cNvPr>
          <p:cNvSpPr>
            <a:spLocks noGrp="1"/>
          </p:cNvSpPr>
          <p:nvPr>
            <p:ph type="title"/>
          </p:nvPr>
        </p:nvSpPr>
        <p:spPr>
          <a:xfrm>
            <a:off x="1269357" y="891251"/>
            <a:ext cx="9653286" cy="626123"/>
          </a:xfrm>
          <a:noFill/>
        </p:spPr>
        <p:txBody>
          <a:bodyPr/>
          <a:lstStyle/>
          <a:p>
            <a:r>
              <a:rPr lang="en-US" dirty="0"/>
              <a:t>How my program validates the UPC!</a:t>
            </a:r>
          </a:p>
        </p:txBody>
      </p:sp>
      <p:pic>
        <p:nvPicPr>
          <p:cNvPr id="6" name="Content Placeholder 5" descr="A screen shot of a computer&#10;&#10;AI-generated content may be incorrect.">
            <a:extLst>
              <a:ext uri="{FF2B5EF4-FFF2-40B4-BE49-F238E27FC236}">
                <a16:creationId xmlns:a16="http://schemas.microsoft.com/office/drawing/2014/main" id="{A223CD47-E010-5DA3-52B0-F5E4A25324A0}"/>
              </a:ext>
            </a:extLst>
          </p:cNvPr>
          <p:cNvPicPr>
            <a:picLocks noGrp="1" noChangeAspect="1"/>
          </p:cNvPicPr>
          <p:nvPr>
            <p:ph sz="half" idx="13"/>
          </p:nvPr>
        </p:nvPicPr>
        <p:blipFill>
          <a:blip r:embed="rId2">
            <a:extLst>
              <a:ext uri="{28A0092B-C50C-407E-A947-70E740481C1C}">
                <a14:useLocalDpi xmlns:a14="http://schemas.microsoft.com/office/drawing/2010/main" val="0"/>
              </a:ext>
            </a:extLst>
          </a:blip>
          <a:stretch>
            <a:fillRect/>
          </a:stretch>
        </p:blipFill>
        <p:spPr>
          <a:xfrm>
            <a:off x="1492871" y="2017176"/>
            <a:ext cx="3596952" cy="853514"/>
          </a:xfrm>
        </p:spPr>
      </p:pic>
      <p:sp>
        <p:nvSpPr>
          <p:cNvPr id="7" name="TextBox 6">
            <a:extLst>
              <a:ext uri="{FF2B5EF4-FFF2-40B4-BE49-F238E27FC236}">
                <a16:creationId xmlns:a16="http://schemas.microsoft.com/office/drawing/2014/main" id="{F464A0CA-2347-8EC3-62BF-9BDA099F7960}"/>
              </a:ext>
            </a:extLst>
          </p:cNvPr>
          <p:cNvSpPr txBox="1"/>
          <p:nvPr/>
        </p:nvSpPr>
        <p:spPr>
          <a:xfrm>
            <a:off x="5436378" y="1982268"/>
            <a:ext cx="4811151" cy="923330"/>
          </a:xfrm>
          <a:prstGeom prst="rect">
            <a:avLst/>
          </a:prstGeom>
          <a:noFill/>
        </p:spPr>
        <p:txBody>
          <a:bodyPr wrap="square" rtlCol="0">
            <a:spAutoFit/>
          </a:bodyPr>
          <a:lstStyle/>
          <a:p>
            <a:r>
              <a:rPr lang="en-US" dirty="0"/>
              <a:t>Define the variable “</a:t>
            </a:r>
            <a:r>
              <a:rPr lang="en-US" dirty="0" err="1"/>
              <a:t>calculate_check_digit</a:t>
            </a:r>
            <a:r>
              <a:rPr lang="en-US" dirty="0"/>
              <a:t>(</a:t>
            </a:r>
            <a:r>
              <a:rPr lang="en-US" dirty="0" err="1"/>
              <a:t>upc</a:t>
            </a:r>
            <a:r>
              <a:rPr lang="en-US" dirty="0"/>
              <a:t>)”. Whatever the remainder is from the previous loop gets assigned to this variable. </a:t>
            </a:r>
          </a:p>
        </p:txBody>
      </p:sp>
      <p:pic>
        <p:nvPicPr>
          <p:cNvPr id="9" name="Picture 8">
            <a:extLst>
              <a:ext uri="{FF2B5EF4-FFF2-40B4-BE49-F238E27FC236}">
                <a16:creationId xmlns:a16="http://schemas.microsoft.com/office/drawing/2014/main" id="{E3331334-CC55-BB28-AF1A-715B90B3AE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2871" y="3111835"/>
            <a:ext cx="6447079" cy="647756"/>
          </a:xfrm>
          <a:prstGeom prst="rect">
            <a:avLst/>
          </a:prstGeom>
        </p:spPr>
      </p:pic>
      <p:sp>
        <p:nvSpPr>
          <p:cNvPr id="11" name="TextBox 10">
            <a:extLst>
              <a:ext uri="{FF2B5EF4-FFF2-40B4-BE49-F238E27FC236}">
                <a16:creationId xmlns:a16="http://schemas.microsoft.com/office/drawing/2014/main" id="{625C02D7-C426-472F-B283-CDEB253BA97D}"/>
              </a:ext>
            </a:extLst>
          </p:cNvPr>
          <p:cNvSpPr txBox="1"/>
          <p:nvPr/>
        </p:nvSpPr>
        <p:spPr>
          <a:xfrm>
            <a:off x="1396606" y="3759591"/>
            <a:ext cx="9526037" cy="923330"/>
          </a:xfrm>
          <a:prstGeom prst="rect">
            <a:avLst/>
          </a:prstGeom>
          <a:noFill/>
        </p:spPr>
        <p:txBody>
          <a:bodyPr wrap="square" rtlCol="0">
            <a:spAutoFit/>
          </a:bodyPr>
          <a:lstStyle/>
          <a:p>
            <a:r>
              <a:rPr lang="en-US" dirty="0"/>
              <a:t>Here the actual checksum is compared against the calculated UPC. All the code below this point only focuses on the various different print(“”) statements that can come about depending on the result of this code. </a:t>
            </a:r>
          </a:p>
        </p:txBody>
      </p:sp>
    </p:spTree>
    <p:extLst>
      <p:ext uri="{BB962C8B-B14F-4D97-AF65-F5344CB8AC3E}">
        <p14:creationId xmlns:p14="http://schemas.microsoft.com/office/powerpoint/2010/main" val="3269628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838200" y="133629"/>
            <a:ext cx="10515600" cy="1325563"/>
          </a:xfrm>
          <a:noFill/>
        </p:spPr>
        <p:txBody>
          <a:bodyPr anchor="b"/>
          <a:lstStyle/>
          <a:p>
            <a:r>
              <a:rPr lang="en-US" dirty="0"/>
              <a:t>I used lots of help</a:t>
            </a:r>
          </a:p>
        </p:txBody>
      </p:sp>
      <p:sp>
        <p:nvSpPr>
          <p:cNvPr id="4" name="Table Placeholder 3">
            <a:extLst>
              <a:ext uri="{FF2B5EF4-FFF2-40B4-BE49-F238E27FC236}">
                <a16:creationId xmlns:a16="http://schemas.microsoft.com/office/drawing/2014/main" id="{9F6AC781-D335-82DD-F540-2FCB7145A79F}"/>
              </a:ext>
            </a:extLst>
          </p:cNvPr>
          <p:cNvSpPr>
            <a:spLocks noGrp="1"/>
          </p:cNvSpPr>
          <p:nvPr>
            <p:ph type="tbl" sz="quarter" idx="13"/>
          </p:nvPr>
        </p:nvSpPr>
        <p:spPr/>
        <p:txBody>
          <a:bodyPr/>
          <a:lstStyle/>
          <a:p>
            <a:r>
              <a:rPr lang="en-US" dirty="0">
                <a:hlinkClick r:id="rId2"/>
              </a:rPr>
              <a:t>UPC-A Barcodes 4 Dummies. This is about the first website I read for this project. </a:t>
            </a:r>
            <a:endParaRPr lang="en-US" dirty="0"/>
          </a:p>
          <a:p>
            <a:r>
              <a:rPr lang="en-US" dirty="0">
                <a:hlinkClick r:id="rId3"/>
              </a:rPr>
              <a:t>"Checksum Sanity Check". This quickly calculates the checksum for barcodes, I used this to </a:t>
            </a:r>
            <a:r>
              <a:rPr lang="en-US" dirty="0" err="1">
                <a:hlinkClick r:id="rId3"/>
              </a:rPr>
              <a:t>helpp</a:t>
            </a:r>
            <a:r>
              <a:rPr lang="en-US" dirty="0">
                <a:hlinkClick r:id="rId3"/>
              </a:rPr>
              <a:t> verify the math functions of my program were working. </a:t>
            </a:r>
            <a:endParaRPr lang="en-US" dirty="0"/>
          </a:p>
          <a:p>
            <a:r>
              <a:rPr lang="en-US" dirty="0">
                <a:hlinkClick r:id="rId4"/>
              </a:rPr>
              <a:t>"%" Modulo operator 4 dummies. I found out I needed this for the remainder, but didn't know how to use it. I used this website for quite a bit of the math to python functions. </a:t>
            </a:r>
            <a:endParaRPr lang="en-US" dirty="0"/>
          </a:p>
        </p:txBody>
      </p:sp>
    </p:spTree>
    <p:extLst>
      <p:ext uri="{BB962C8B-B14F-4D97-AF65-F5344CB8AC3E}">
        <p14:creationId xmlns:p14="http://schemas.microsoft.com/office/powerpoint/2010/main" val="3604630649"/>
      </p:ext>
    </p:extLst>
  </p:cSld>
  <p:clrMapOvr>
    <a:masterClrMapping/>
  </p:clrMapOvr>
</p:sld>
</file>

<file path=ppt/theme/theme1.xml><?xml version="1.0" encoding="utf-8"?>
<a:theme xmlns:a="http://schemas.openxmlformats.org/drawingml/2006/main" name="Custom">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10081922_Win32_SL_V4" id="{CCBED28E-3218-45D8-920F-A2D91CCE8680}" vid="{A1C6549C-A185-4AC8-97B3-DFFFA7355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49358-775F-4CF9-9AE6-33A7901637E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B2D96AF-4C9E-4DD0-A165-CD22BB87D090}">
  <ds:schemaRefs>
    <ds:schemaRef ds:uri="http://schemas.microsoft.com/sharepoint/v3/contenttype/forms"/>
  </ds:schemaRefs>
</ds:datastoreItem>
</file>

<file path=customXml/itemProps3.xml><?xml version="1.0" encoding="utf-8"?>
<ds:datastoreItem xmlns:ds="http://schemas.openxmlformats.org/officeDocument/2006/customXml" ds:itemID="{FAF1DBB7-4BA2-49E3-BEC8-A38406CA5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{98CF637B-CCC0-4C49-B24D-3BCF533F6C10}TF96423eb0-8e02-4a99-b83b-bc60d19202d5328e4d86_win32-c07ae754e67e</Template>
  <TotalTime>10</TotalTime>
  <Words>419</Words>
  <Application>Microsoft Office PowerPoint</Application>
  <PresentationFormat>Widescreen</PresentationFormat>
  <Paragraphs>32</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Aptos</vt:lpstr>
      <vt:lpstr>Arial</vt:lpstr>
      <vt:lpstr>Calibri</vt:lpstr>
      <vt:lpstr>Quire Sans Pro Light</vt:lpstr>
      <vt:lpstr>Tisa Offc Serif Pro</vt:lpstr>
      <vt:lpstr>Custom</vt:lpstr>
      <vt:lpstr>How my program validates UPC-A barcodes (and how it works generally)</vt:lpstr>
      <vt:lpstr>La Croix “Key Lime”</vt:lpstr>
      <vt:lpstr>How my program executes the math!</vt:lpstr>
      <vt:lpstr>How my program validates the UPC!</vt:lpstr>
      <vt:lpstr>I used lots of help</vt:lpstr>
    </vt:vector>
  </TitlesOfParts>
  <Company>Rea Magnet Wire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Day, Brett</dc:creator>
  <cp:lastModifiedBy>Day, Brett</cp:lastModifiedBy>
  <cp:revision>1</cp:revision>
  <dcterms:created xsi:type="dcterms:W3CDTF">2025-09-15T20:09:59Z</dcterms:created>
  <dcterms:modified xsi:type="dcterms:W3CDTF">2025-09-15T20:47:13Z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a53236c7-f4e8-429e-95bd-76044eb8e8ff_Enabled">
    <vt:lpwstr>true</vt:lpwstr>
  </property>
  <property fmtid="{D5CDD505-2E9C-101B-9397-08002B2CF9AE}" pid="4" name="MSIP_Label_a53236c7-f4e8-429e-95bd-76044eb8e8ff_SetDate">
    <vt:lpwstr>2025-09-15T20:36:47Z</vt:lpwstr>
  </property>
  <property fmtid="{D5CDD505-2E9C-101B-9397-08002B2CF9AE}" pid="5" name="MSIP_Label_a53236c7-f4e8-429e-95bd-76044eb8e8ff_Method">
    <vt:lpwstr>Standard</vt:lpwstr>
  </property>
  <property fmtid="{D5CDD505-2E9C-101B-9397-08002B2CF9AE}" pid="6" name="MSIP_Label_a53236c7-f4e8-429e-95bd-76044eb8e8ff_Name">
    <vt:lpwstr>defa4170-0d19-0005-0004-bc88714345d2</vt:lpwstr>
  </property>
  <property fmtid="{D5CDD505-2E9C-101B-9397-08002B2CF9AE}" pid="7" name="MSIP_Label_a53236c7-f4e8-429e-95bd-76044eb8e8ff_SiteId">
    <vt:lpwstr>fe4a42cc-1015-49f0-a2b6-2c1277027e81</vt:lpwstr>
  </property>
  <property fmtid="{D5CDD505-2E9C-101B-9397-08002B2CF9AE}" pid="8" name="MSIP_Label_a53236c7-f4e8-429e-95bd-76044eb8e8ff_ActionId">
    <vt:lpwstr>da0dc56a-5fa3-4b12-920b-3d67c7f97ec4</vt:lpwstr>
  </property>
  <property fmtid="{D5CDD505-2E9C-101B-9397-08002B2CF9AE}" pid="9" name="MSIP_Label_a53236c7-f4e8-429e-95bd-76044eb8e8ff_ContentBits">
    <vt:lpwstr>0</vt:lpwstr>
  </property>
  <property fmtid="{D5CDD505-2E9C-101B-9397-08002B2CF9AE}" pid="10" name="MSIP_Label_a53236c7-f4e8-429e-95bd-76044eb8e8ff_Tag">
    <vt:lpwstr>10, 3, 0, 1</vt:lpwstr>
  </property>
</Properties>
</file>

<file path=docProps/thumbnail.jpeg>
</file>